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iJR9pA0jTDttDmeDDMkoKt5YI/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2CE624-7433-427D-AAA6-C7EC86103B76}">
  <a:tblStyle styleId="{AF2CE624-7433-427D-AAA6-C7EC86103B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a9ee4da2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eaa9ee4da2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a9ee4da2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64645194e_0_44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" name="Google Shape;243;gf64645194e_0_44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f64645194e_0_44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64645194e_0_447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gf64645194e_0_44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f64645194e_0_44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4645194e_0_53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9" name="Google Shape;259;gf64645194e_0_53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f64645194e_0_53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64645194e_0_53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6" name="Google Shape;266;gf64645194e_0_53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f64645194e_0_53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4645194e_0_619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4645194e_0_61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f64645194e_0_61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64645194e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gf64645194e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f64645194e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64645194e_0_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gf64645194e_0_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f64645194e_0_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4645194e_0_89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" name="Google Shape;110;gf64645194e_0_8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f64645194e_0_8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64645194e_0_95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7" name="Google Shape;117;gf64645194e_0_9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f64645194e_0_9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4645194e_0_178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gf64645194e_0_17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f64645194e_0_17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64645194e_0_18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gf64645194e_0_18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f64645194e_0_18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64645194e_0_267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gf64645194e_0_26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f64645194e_0_26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64645194e_0_273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9" name="Google Shape;149;gf64645194e_0_27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f64645194e_0_27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geaa9ee4d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286" y="646900"/>
            <a:ext cx="3040625" cy="26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eaa9ee4da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6463000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eaa9ee4da2_0_0"/>
          <p:cNvSpPr txBox="1"/>
          <p:nvPr/>
        </p:nvSpPr>
        <p:spPr>
          <a:xfrm>
            <a:off x="2166900" y="4140675"/>
            <a:ext cx="298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Renton Fish and Game Club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USPSA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Trigger Treat - Oktober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Booklet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246" name="Google Shape;246;gf64645194e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gf64645194e_0_441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Our Lady of Blessed Acceleration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Eric Beerbaum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Our Lady of Blessed Acceleration is a 16 round, 80 point Comstock medium course. There are 8 USPSA targets.  Box A is NOT a shooting area. The best two hits per target will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in box A, handgun loaded and holstered, wrists below  belt.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in box A, PCC loaded, stock on belt, muzzle pointing at back berm.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On the audible start signal, engage all targets from within the shooting areas.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gf64645194e_0_447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Our Lady of Blessed Acceleration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Eric Beerbaum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54" name="Google Shape;254;gf64645194e_0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55" name="Google Shape;255;gf64645194e_0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f64645194e_0_4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562" y="2274887"/>
            <a:ext cx="6950074" cy="51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262" name="Google Shape;262;gf64645194e_0_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gf64645194e_0_530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Wall Sits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Wall Sits is a 20 round, 100 point comstock medium course. There are 10 USPSA targets. The best two hits per target will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outside the 3x3 shooting box with back touching the tree guard and toes touching the shooting box. Handguard is loaded and holstered.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standing outside the 3x3 shooting box with back touching the tree guard and toes touching the shooting box. PCC is loaded with stock on belt and muzzle pointed downrange.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within the shooting area.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gf64645194e_0_536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 u="none" cap="none" strike="noStrike"/>
                        <a:t>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Wall Sits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 u="none" cap="none" strike="noStrike"/>
                        <a:t>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70" name="Google Shape;270;gf64645194e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71" name="Google Shape;271;gf64645194e_0_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64645194e_0_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96975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64645194e_0_619"/>
          <p:cNvSpPr txBox="1"/>
          <p:nvPr/>
        </p:nvSpPr>
        <p:spPr>
          <a:xfrm>
            <a:off x="1763875" y="2078525"/>
            <a:ext cx="54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7: Classifier of some 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97" name="Google Shape;97;gf6464519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" name="Google Shape;98;gf64645194e_0_0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A Tale of Three Windows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A Tale of Three Windows </a:t>
                      </a:r>
                      <a:r>
                        <a:rPr lang="en-US" sz="1100" u="none" cap="none" strike="noStrike"/>
                        <a:t>is a</a:t>
                      </a:r>
                      <a:r>
                        <a:rPr lang="en-US" sz="1100"/>
                        <a:t> 21</a:t>
                      </a:r>
                      <a:r>
                        <a:rPr lang="en-US" sz="1100" u="none" cap="none" strike="noStrike"/>
                        <a:t> round, </a:t>
                      </a:r>
                      <a:r>
                        <a:rPr lang="en-US" sz="1100"/>
                        <a:t>105</a:t>
                      </a:r>
                      <a:r>
                        <a:rPr lang="en-US" sz="1100" u="none" cap="none" strike="noStrike"/>
                        <a:t> point Comstock Long course. There are 10</a:t>
                      </a:r>
                      <a:r>
                        <a:rPr lang="en-US" sz="1100"/>
                        <a:t> USPSA</a:t>
                      </a:r>
                      <a:r>
                        <a:rPr lang="en-US" sz="1100" u="none" cap="none" strike="noStrike"/>
                        <a:t> targets and 1 steel target.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</a:t>
                      </a:r>
                      <a:r>
                        <a:rPr lang="en-US" sz="1100"/>
                        <a:t>with heels touching either set of marks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and wrists below belt</a:t>
                      </a:r>
                      <a:r>
                        <a:rPr lang="en-US" sz="1100"/>
                        <a:t>. Handgun loaded and holstered</a:t>
                      </a:r>
                      <a:r>
                        <a:rPr lang="en-US" sz="1100" u="none" cap="none" strike="noStrike"/>
                        <a:t>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is standing with heels touching either set of marks.</a:t>
                      </a:r>
                      <a:r>
                        <a:rPr lang="en-US" sz="1100"/>
                        <a:t>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PCC loaded with stock touching belt and muzzle pointed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, engage all targets from within the shooting area.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Knockdown steel closes center window and opens outer windows.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gf64645194e_0_6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A Tale of Three Three Windows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05" name="Google Shape;105;gf64645194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06" name="Google Shape;106;gf64645194e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f64645194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73613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13" name="Google Shape;113;gf64645194e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gf64645194e_0_89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The Polish Do It Like This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The Polish Do It Like This</a:t>
                      </a:r>
                      <a:r>
                        <a:rPr lang="en-US" sz="1100" u="none" cap="none" strike="noStrike"/>
                        <a:t> is a 12 round, 60</a:t>
                      </a:r>
                      <a:r>
                        <a:rPr lang="en-US" sz="1100"/>
                        <a:t> </a:t>
                      </a:r>
                      <a:r>
                        <a:rPr lang="en-US" sz="1100" u="none" cap="none" strike="noStrike"/>
                        <a:t>point Comstock Medium course. There are 5 USPSA targets and 3</a:t>
                      </a:r>
                      <a:r>
                        <a:rPr lang="en-US" sz="1100"/>
                        <a:t> </a:t>
                      </a:r>
                      <a:r>
                        <a:rPr lang="en-US" sz="1100" u="none" cap="none" strike="noStrike"/>
                        <a:t>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heels touching marks and wrists below belt. Handgun unloaded and holstered.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with heels touching marks. PCC unloaded with stock touching belt and muzzle pointed down range. Both hands holding PCC.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, engage all targets from within the shooting area.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PP1 activates bobber which is visible at rest.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PP2 activates swinger which is visible at rest.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gf64645194e_0_95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The Polish Do It Like This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21" name="Google Shape;121;gf64645194e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22" name="Google Shape;122;gf64645194e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f64645194e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4838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29" name="Google Shape;129;gf64645194e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gf64645194e_0_178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A Barrel a Day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 Barrel a Day is a 23 round, 115 point Comstock long course. There are 10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USPSA</a:t>
                      </a:r>
                      <a:r>
                        <a:rPr lang="en-US" sz="1100" u="none" cap="none" strike="noStrike"/>
                        <a:t> targets and 3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handgun unloaded, lying flat and unsupported on barrel. Hands must be touching the X’s on the front walls.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PCC unloaded, lying flat and unsupported on barrel. Hands must be touching the X’s on the front walls.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within the shooting area.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gf64645194e_0_18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</a:t>
                      </a:r>
                      <a:r>
                        <a:rPr b="1" lang="en-US" sz="2000" u="none" cap="none" strike="noStrike"/>
                        <a:t>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 Barrel a Day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 u="none" cap="none" strike="noStrike"/>
                        <a:t>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37" name="Google Shape;137;gf64645194e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38" name="Google Shape;138;gf64645194e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f64645194e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838" y="2377400"/>
            <a:ext cx="7093627" cy="399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45" name="Google Shape;145;gf64645194e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gf64645194e_0_267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Not Fair, Don’t Care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C</a:t>
                      </a:r>
                      <a:r>
                        <a:rPr lang="en-US" sz="1200"/>
                        <a:t>hris Pukalo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Not Fair, Don’t Care</a:t>
                      </a:r>
                      <a:r>
                        <a:rPr lang="en-US" sz="1100" u="none" cap="none" strike="noStrike"/>
                        <a:t> is a </a:t>
                      </a:r>
                      <a:r>
                        <a:rPr lang="en-US" sz="1100"/>
                        <a:t>22</a:t>
                      </a:r>
                      <a:r>
                        <a:rPr lang="en-US" sz="1100" u="none" cap="none" strike="noStrike"/>
                        <a:t> round,</a:t>
                      </a:r>
                      <a:r>
                        <a:rPr lang="en-US" sz="1100"/>
                        <a:t> 110</a:t>
                      </a:r>
                      <a:r>
                        <a:rPr lang="en-US" sz="1100" u="none" cap="none" strike="noStrike"/>
                        <a:t> point</a:t>
                      </a:r>
                      <a:r>
                        <a:rPr lang="en-US" sz="1100"/>
                        <a:t> Comstock Long</a:t>
                      </a:r>
                      <a:r>
                        <a:rPr lang="en-US" sz="1100" u="none" cap="none" strike="noStrike"/>
                        <a:t> course. There are </a:t>
                      </a:r>
                      <a:r>
                        <a:rPr lang="en-US" sz="1100"/>
                        <a:t>22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USPSA</a:t>
                      </a:r>
                      <a:r>
                        <a:rPr lang="en-US" sz="1100" u="none" cap="none" strike="noStrike"/>
                        <a:t> targets. The best two hits per target will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toes touching either set of marks and wrists below belt. Handgun loaded and holstered.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with toes touching either set of marks. PCC loaded with stock touching belt and muzzle pointed down range. 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all targets from within the shooting area.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gf64645194e_0_273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{AF2CE624-7433-427D-AAA6-C7EC86103B76}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Not Fair, Don’t Care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Chris Pukalo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53" name="Google Shape;153;gf64645194e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54" name="Google Shape;154;gf64645194e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f64645194e_0_273"/>
          <p:cNvGrpSpPr/>
          <p:nvPr/>
        </p:nvGrpSpPr>
        <p:grpSpPr>
          <a:xfrm>
            <a:off x="798606" y="3934413"/>
            <a:ext cx="286929" cy="865188"/>
            <a:chOff x="528" y="240"/>
            <a:chExt cx="181" cy="545"/>
          </a:xfrm>
        </p:grpSpPr>
        <p:cxnSp>
          <p:nvCxnSpPr>
            <p:cNvPr id="156" name="Google Shape;156;gf64645194e_0_273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gf64645194e_0_273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gf64645194e_0_273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f64645194e_0_273"/>
          <p:cNvGrpSpPr/>
          <p:nvPr/>
        </p:nvGrpSpPr>
        <p:grpSpPr>
          <a:xfrm>
            <a:off x="4881719" y="3911326"/>
            <a:ext cx="227013" cy="949325"/>
            <a:chOff x="912" y="768"/>
            <a:chExt cx="143" cy="598"/>
          </a:xfrm>
        </p:grpSpPr>
        <p:cxnSp>
          <p:nvCxnSpPr>
            <p:cNvPr id="160" name="Google Shape;160;gf64645194e_0_273"/>
            <p:cNvCxnSpPr/>
            <p:nvPr/>
          </p:nvCxnSpPr>
          <p:spPr>
            <a:xfrm>
              <a:off x="919" y="1066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gf64645194e_0_273"/>
            <p:cNvCxnSpPr/>
            <p:nvPr/>
          </p:nvCxnSpPr>
          <p:spPr>
            <a:xfrm>
              <a:off x="1044" y="1024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" name="Google Shape;162;gf64645194e_0_273"/>
            <p:cNvGrpSpPr/>
            <p:nvPr/>
          </p:nvGrpSpPr>
          <p:grpSpPr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163" name="Google Shape;163;gf64645194e_0_273"/>
              <p:cNvSpPr/>
              <p:nvPr/>
            </p:nvSpPr>
            <p:spPr>
              <a:xfrm>
                <a:off x="912" y="768"/>
                <a:ext cx="141" cy="369"/>
              </a:xfrm>
              <a:custGeom>
                <a:rect b="b" l="l" r="r" t="t"/>
                <a:pathLst>
                  <a:path extrusionOk="0" h="369" w="141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gf64645194e_0_273"/>
              <p:cNvSpPr/>
              <p:nvPr/>
            </p:nvSpPr>
            <p:spPr>
              <a:xfrm>
                <a:off x="912" y="944"/>
                <a:ext cx="143" cy="190"/>
              </a:xfrm>
              <a:custGeom>
                <a:rect b="b" l="l" r="r" t="t"/>
                <a:pathLst>
                  <a:path extrusionOk="0" h="190" w="143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5" name="Google Shape;165;gf64645194e_0_273"/>
          <p:cNvGrpSpPr/>
          <p:nvPr/>
        </p:nvGrpSpPr>
        <p:grpSpPr>
          <a:xfrm>
            <a:off x="6403994" y="4566288"/>
            <a:ext cx="222456" cy="941388"/>
            <a:chOff x="384" y="816"/>
            <a:chExt cx="140" cy="593"/>
          </a:xfrm>
        </p:grpSpPr>
        <p:cxnSp>
          <p:nvCxnSpPr>
            <p:cNvPr id="166" name="Google Shape;166;gf64645194e_0_273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gf64645194e_0_273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" name="Google Shape;168;gf64645194e_0_273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gf64645194e_0_273"/>
          <p:cNvSpPr/>
          <p:nvPr/>
        </p:nvSpPr>
        <p:spPr>
          <a:xfrm>
            <a:off x="361950" y="6385092"/>
            <a:ext cx="6629400" cy="990600"/>
          </a:xfrm>
          <a:prstGeom prst="frame">
            <a:avLst>
              <a:gd fmla="val 6090" name="adj1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gf64645194e_0_273"/>
          <p:cNvGrpSpPr/>
          <p:nvPr/>
        </p:nvGrpSpPr>
        <p:grpSpPr>
          <a:xfrm>
            <a:off x="5540567" y="4571981"/>
            <a:ext cx="1593300" cy="1710420"/>
            <a:chOff x="4825385" y="4009449"/>
            <a:chExt cx="1593300" cy="1710420"/>
          </a:xfrm>
        </p:grpSpPr>
        <p:cxnSp>
          <p:nvCxnSpPr>
            <p:cNvPr id="171" name="Google Shape;171;gf64645194e_0_273"/>
            <p:cNvCxnSpPr/>
            <p:nvPr/>
          </p:nvCxnSpPr>
          <p:spPr>
            <a:xfrm>
              <a:off x="6019800" y="4009468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72" name="Google Shape;172;gf64645194e_0_273"/>
            <p:cNvCxnSpPr/>
            <p:nvPr/>
          </p:nvCxnSpPr>
          <p:spPr>
            <a:xfrm>
              <a:off x="5181600" y="4607469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73" name="Google Shape;173;gf64645194e_0_273"/>
            <p:cNvSpPr/>
            <p:nvPr/>
          </p:nvSpPr>
          <p:spPr>
            <a:xfrm rot="8725171">
              <a:off x="4877801" y="4374592"/>
              <a:ext cx="1488468" cy="647914"/>
            </a:xfrm>
            <a:prstGeom prst="parallelogram">
              <a:avLst>
                <a:gd fmla="val 68170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gf64645194e_0_273"/>
          <p:cNvGrpSpPr/>
          <p:nvPr/>
        </p:nvGrpSpPr>
        <p:grpSpPr>
          <a:xfrm>
            <a:off x="4774102" y="4038734"/>
            <a:ext cx="169240" cy="2038857"/>
            <a:chOff x="2711732" y="4257532"/>
            <a:chExt cx="169240" cy="2038857"/>
          </a:xfrm>
        </p:grpSpPr>
        <p:cxnSp>
          <p:nvCxnSpPr>
            <p:cNvPr id="175" name="Google Shape;175;gf64645194e_0_273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76" name="Google Shape;176;gf64645194e_0_273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77" name="Google Shape;177;gf64645194e_0_273"/>
            <p:cNvSpPr/>
            <p:nvPr/>
          </p:nvSpPr>
          <p:spPr>
            <a:xfrm rot="-5400000">
              <a:off x="1955282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gf64645194e_0_273"/>
          <p:cNvGrpSpPr/>
          <p:nvPr/>
        </p:nvGrpSpPr>
        <p:grpSpPr>
          <a:xfrm flipH="1">
            <a:off x="1040435" y="3911461"/>
            <a:ext cx="169240" cy="2038857"/>
            <a:chOff x="2711732" y="4257532"/>
            <a:chExt cx="169240" cy="2038857"/>
          </a:xfrm>
        </p:grpSpPr>
        <p:cxnSp>
          <p:nvCxnSpPr>
            <p:cNvPr id="179" name="Google Shape;179;gf64645194e_0_273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80" name="Google Shape;180;gf64645194e_0_273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81" name="Google Shape;181;gf64645194e_0_273"/>
            <p:cNvSpPr/>
            <p:nvPr/>
          </p:nvSpPr>
          <p:spPr>
            <a:xfrm rot="-5400000">
              <a:off x="1955282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gf64645194e_0_273"/>
          <p:cNvGrpSpPr/>
          <p:nvPr/>
        </p:nvGrpSpPr>
        <p:grpSpPr>
          <a:xfrm>
            <a:off x="1841558" y="3911461"/>
            <a:ext cx="169240" cy="2038857"/>
            <a:chOff x="2711732" y="4257532"/>
            <a:chExt cx="169240" cy="2038857"/>
          </a:xfrm>
        </p:grpSpPr>
        <p:cxnSp>
          <p:nvCxnSpPr>
            <p:cNvPr id="183" name="Google Shape;183;gf64645194e_0_273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84" name="Google Shape;184;gf64645194e_0_273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85" name="Google Shape;185;gf64645194e_0_273"/>
            <p:cNvSpPr/>
            <p:nvPr/>
          </p:nvSpPr>
          <p:spPr>
            <a:xfrm rot="-5400000">
              <a:off x="1955282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gf64645194e_0_273"/>
          <p:cNvGrpSpPr/>
          <p:nvPr/>
        </p:nvGrpSpPr>
        <p:grpSpPr>
          <a:xfrm flipH="1">
            <a:off x="3923029" y="4082809"/>
            <a:ext cx="169240" cy="2038857"/>
            <a:chOff x="2711732" y="4257532"/>
            <a:chExt cx="169240" cy="2038857"/>
          </a:xfrm>
        </p:grpSpPr>
        <p:cxnSp>
          <p:nvCxnSpPr>
            <p:cNvPr id="187" name="Google Shape;187;gf64645194e_0_273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88" name="Google Shape;188;gf64645194e_0_273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89" name="Google Shape;189;gf64645194e_0_273"/>
            <p:cNvSpPr/>
            <p:nvPr/>
          </p:nvSpPr>
          <p:spPr>
            <a:xfrm rot="-5400000">
              <a:off x="1955282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f64645194e_0_273"/>
          <p:cNvSpPr txBox="1"/>
          <p:nvPr/>
        </p:nvSpPr>
        <p:spPr>
          <a:xfrm>
            <a:off x="6476999" y="7239000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f64645194e_0_273"/>
          <p:cNvSpPr txBox="1"/>
          <p:nvPr/>
        </p:nvSpPr>
        <p:spPr>
          <a:xfrm>
            <a:off x="361950" y="6293184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gf64645194e_0_273"/>
          <p:cNvGrpSpPr/>
          <p:nvPr/>
        </p:nvGrpSpPr>
        <p:grpSpPr>
          <a:xfrm>
            <a:off x="4282766" y="3893229"/>
            <a:ext cx="287338" cy="859986"/>
            <a:chOff x="1756" y="2113"/>
            <a:chExt cx="181" cy="545"/>
          </a:xfrm>
        </p:grpSpPr>
        <p:cxnSp>
          <p:nvCxnSpPr>
            <p:cNvPr id="193" name="Google Shape;193;gf64645194e_0_273"/>
            <p:cNvCxnSpPr/>
            <p:nvPr/>
          </p:nvCxnSpPr>
          <p:spPr>
            <a:xfrm>
              <a:off x="1766" y="2358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gf64645194e_0_273"/>
            <p:cNvCxnSpPr/>
            <p:nvPr/>
          </p:nvCxnSpPr>
          <p:spPr>
            <a:xfrm>
              <a:off x="1929" y="2358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5" name="Google Shape;195;gf64645194e_0_273"/>
            <p:cNvGrpSpPr/>
            <p:nvPr/>
          </p:nvGrpSpPr>
          <p:grpSpPr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96" name="Google Shape;196;gf64645194e_0_273"/>
              <p:cNvSpPr/>
              <p:nvPr/>
            </p:nvSpPr>
            <p:spPr>
              <a:xfrm>
                <a:off x="1756" y="2113"/>
                <a:ext cx="181" cy="333"/>
              </a:xfrm>
              <a:custGeom>
                <a:rect b="b" l="l" r="r" t="t"/>
                <a:pathLst>
                  <a:path extrusionOk="0" h="517" w="27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f64645194e_0_273"/>
              <p:cNvSpPr/>
              <p:nvPr/>
            </p:nvSpPr>
            <p:spPr>
              <a:xfrm>
                <a:off x="1881" y="2181"/>
                <a:ext cx="56" cy="264"/>
              </a:xfrm>
              <a:custGeom>
                <a:rect b="b" l="l" r="r" t="t"/>
                <a:pathLst>
                  <a:path extrusionOk="0" h="264" w="56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f64645194e_0_273"/>
              <p:cNvSpPr/>
              <p:nvPr/>
            </p:nvSpPr>
            <p:spPr>
              <a:xfrm flipH="1">
                <a:off x="1759" y="2179"/>
                <a:ext cx="56" cy="264"/>
              </a:xfrm>
              <a:custGeom>
                <a:rect b="b" l="l" r="r" t="t"/>
                <a:pathLst>
                  <a:path extrusionOk="0" h="264" w="56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9" name="Google Shape;199;gf64645194e_0_273"/>
          <p:cNvGrpSpPr/>
          <p:nvPr/>
        </p:nvGrpSpPr>
        <p:grpSpPr>
          <a:xfrm flipH="1">
            <a:off x="5818181" y="3658636"/>
            <a:ext cx="228600" cy="941388"/>
            <a:chOff x="1488" y="768"/>
            <a:chExt cx="144" cy="593"/>
          </a:xfrm>
        </p:grpSpPr>
        <p:cxnSp>
          <p:nvCxnSpPr>
            <p:cNvPr id="200" name="Google Shape;200;gf64645194e_0_273"/>
            <p:cNvCxnSpPr/>
            <p:nvPr/>
          </p:nvCxnSpPr>
          <p:spPr>
            <a:xfrm>
              <a:off x="1495" y="106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gf64645194e_0_273"/>
            <p:cNvCxnSpPr/>
            <p:nvPr/>
          </p:nvCxnSpPr>
          <p:spPr>
            <a:xfrm>
              <a:off x="1620" y="101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2" name="Google Shape;202;gf64645194e_0_273"/>
            <p:cNvGrpSpPr/>
            <p:nvPr/>
          </p:nvGrpSpPr>
          <p:grpSpPr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203" name="Google Shape;203;gf64645194e_0_273"/>
              <p:cNvSpPr/>
              <p:nvPr/>
            </p:nvSpPr>
            <p:spPr>
              <a:xfrm>
                <a:off x="1488" y="768"/>
                <a:ext cx="141" cy="364"/>
              </a:xfrm>
              <a:custGeom>
                <a:rect b="b" l="l" r="r" t="t"/>
                <a:pathLst>
                  <a:path extrusionOk="0" h="364" w="141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gf64645194e_0_273"/>
              <p:cNvSpPr/>
              <p:nvPr/>
            </p:nvSpPr>
            <p:spPr>
              <a:xfrm>
                <a:off x="1589" y="831"/>
                <a:ext cx="43" cy="276"/>
              </a:xfrm>
              <a:custGeom>
                <a:rect b="b" l="l" r="r" t="t"/>
                <a:pathLst>
                  <a:path extrusionOk="0" h="276" w="43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" name="Google Shape;205;gf64645194e_0_273"/>
          <p:cNvGrpSpPr/>
          <p:nvPr/>
        </p:nvGrpSpPr>
        <p:grpSpPr>
          <a:xfrm>
            <a:off x="1021056" y="4874636"/>
            <a:ext cx="500466" cy="1105729"/>
            <a:chOff x="2496" y="4380"/>
            <a:chExt cx="300" cy="600"/>
          </a:xfrm>
        </p:grpSpPr>
        <p:sp>
          <p:nvSpPr>
            <p:cNvPr id="206" name="Google Shape;206;gf64645194e_0_273"/>
            <p:cNvSpPr/>
            <p:nvPr/>
          </p:nvSpPr>
          <p:spPr>
            <a:xfrm>
              <a:off x="2496" y="46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f64645194e_0_273"/>
            <p:cNvSpPr/>
            <p:nvPr/>
          </p:nvSpPr>
          <p:spPr>
            <a:xfrm>
              <a:off x="2496" y="43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gf64645194e_0_273"/>
          <p:cNvGrpSpPr/>
          <p:nvPr/>
        </p:nvGrpSpPr>
        <p:grpSpPr>
          <a:xfrm>
            <a:off x="1403032" y="3795438"/>
            <a:ext cx="288925" cy="863600"/>
            <a:chOff x="1008" y="2592"/>
            <a:chExt cx="182" cy="544"/>
          </a:xfrm>
        </p:grpSpPr>
        <p:cxnSp>
          <p:nvCxnSpPr>
            <p:cNvPr id="209" name="Google Shape;209;gf64645194e_0_273"/>
            <p:cNvCxnSpPr/>
            <p:nvPr/>
          </p:nvCxnSpPr>
          <p:spPr>
            <a:xfrm>
              <a:off x="1019" y="2836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gf64645194e_0_273"/>
            <p:cNvCxnSpPr/>
            <p:nvPr/>
          </p:nvCxnSpPr>
          <p:spPr>
            <a:xfrm>
              <a:off x="1182" y="2836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1" name="Google Shape;211;gf64645194e_0_273"/>
            <p:cNvGrpSpPr/>
            <p:nvPr/>
          </p:nvGrpSpPr>
          <p:grpSpPr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212" name="Google Shape;212;gf64645194e_0_273"/>
              <p:cNvSpPr/>
              <p:nvPr/>
            </p:nvSpPr>
            <p:spPr>
              <a:xfrm>
                <a:off x="1009" y="2592"/>
                <a:ext cx="181" cy="331"/>
              </a:xfrm>
              <a:custGeom>
                <a:rect b="b" l="l" r="r" t="t"/>
                <a:pathLst>
                  <a:path extrusionOk="0" h="517" w="27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f64645194e_0_273"/>
              <p:cNvSpPr/>
              <p:nvPr/>
            </p:nvSpPr>
            <p:spPr>
              <a:xfrm>
                <a:off x="1008" y="2685"/>
                <a:ext cx="182" cy="237"/>
              </a:xfrm>
              <a:custGeom>
                <a:rect b="b" l="l" r="r" t="t"/>
                <a:pathLst>
                  <a:path extrusionOk="0" h="237" w="182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4" name="Google Shape;214;gf64645194e_0_273"/>
          <p:cNvGrpSpPr/>
          <p:nvPr/>
        </p:nvGrpSpPr>
        <p:grpSpPr>
          <a:xfrm>
            <a:off x="2665328" y="3862630"/>
            <a:ext cx="287338" cy="859986"/>
            <a:chOff x="1756" y="2113"/>
            <a:chExt cx="181" cy="545"/>
          </a:xfrm>
        </p:grpSpPr>
        <p:cxnSp>
          <p:nvCxnSpPr>
            <p:cNvPr id="215" name="Google Shape;215;gf64645194e_0_273"/>
            <p:cNvCxnSpPr/>
            <p:nvPr/>
          </p:nvCxnSpPr>
          <p:spPr>
            <a:xfrm>
              <a:off x="1766" y="2358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gf64645194e_0_273"/>
            <p:cNvCxnSpPr/>
            <p:nvPr/>
          </p:nvCxnSpPr>
          <p:spPr>
            <a:xfrm>
              <a:off x="1929" y="2358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7" name="Google Shape;217;gf64645194e_0_273"/>
            <p:cNvGrpSpPr/>
            <p:nvPr/>
          </p:nvGrpSpPr>
          <p:grpSpPr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218" name="Google Shape;218;gf64645194e_0_273"/>
              <p:cNvSpPr/>
              <p:nvPr/>
            </p:nvSpPr>
            <p:spPr>
              <a:xfrm>
                <a:off x="1756" y="2113"/>
                <a:ext cx="181" cy="333"/>
              </a:xfrm>
              <a:custGeom>
                <a:rect b="b" l="l" r="r" t="t"/>
                <a:pathLst>
                  <a:path extrusionOk="0" h="517" w="27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gf64645194e_0_273"/>
              <p:cNvSpPr/>
              <p:nvPr/>
            </p:nvSpPr>
            <p:spPr>
              <a:xfrm>
                <a:off x="1881" y="2181"/>
                <a:ext cx="56" cy="264"/>
              </a:xfrm>
              <a:custGeom>
                <a:rect b="b" l="l" r="r" t="t"/>
                <a:pathLst>
                  <a:path extrusionOk="0" h="264" w="56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gf64645194e_0_273"/>
              <p:cNvSpPr/>
              <p:nvPr/>
            </p:nvSpPr>
            <p:spPr>
              <a:xfrm flipH="1">
                <a:off x="1759" y="2179"/>
                <a:ext cx="56" cy="264"/>
              </a:xfrm>
              <a:custGeom>
                <a:rect b="b" l="l" r="r" t="t"/>
                <a:pathLst>
                  <a:path extrusionOk="0" h="264" w="56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1" name="Google Shape;221;gf64645194e_0_273"/>
          <p:cNvGrpSpPr/>
          <p:nvPr/>
        </p:nvGrpSpPr>
        <p:grpSpPr>
          <a:xfrm>
            <a:off x="2028029" y="3862630"/>
            <a:ext cx="286929" cy="865188"/>
            <a:chOff x="528" y="240"/>
            <a:chExt cx="181" cy="545"/>
          </a:xfrm>
        </p:grpSpPr>
        <p:cxnSp>
          <p:nvCxnSpPr>
            <p:cNvPr id="222" name="Google Shape;222;gf64645194e_0_273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gf64645194e_0_273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Google Shape;224;gf64645194e_0_273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gf64645194e_0_273"/>
          <p:cNvGrpSpPr/>
          <p:nvPr/>
        </p:nvGrpSpPr>
        <p:grpSpPr>
          <a:xfrm>
            <a:off x="3680392" y="3883432"/>
            <a:ext cx="287338" cy="863600"/>
            <a:chOff x="2449" y="2688"/>
            <a:chExt cx="181" cy="544"/>
          </a:xfrm>
        </p:grpSpPr>
        <p:cxnSp>
          <p:nvCxnSpPr>
            <p:cNvPr id="226" name="Google Shape;226;gf64645194e_0_273"/>
            <p:cNvCxnSpPr/>
            <p:nvPr/>
          </p:nvCxnSpPr>
          <p:spPr>
            <a:xfrm>
              <a:off x="2459" y="2932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gf64645194e_0_273"/>
            <p:cNvCxnSpPr/>
            <p:nvPr/>
          </p:nvCxnSpPr>
          <p:spPr>
            <a:xfrm>
              <a:off x="2622" y="2932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8" name="Google Shape;228;gf64645194e_0_273"/>
            <p:cNvGrpSpPr/>
            <p:nvPr/>
          </p:nvGrpSpPr>
          <p:grpSpPr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229" name="Google Shape;229;gf64645194e_0_273"/>
              <p:cNvSpPr/>
              <p:nvPr/>
            </p:nvSpPr>
            <p:spPr>
              <a:xfrm>
                <a:off x="2449" y="2688"/>
                <a:ext cx="181" cy="331"/>
              </a:xfrm>
              <a:custGeom>
                <a:rect b="b" l="l" r="r" t="t"/>
                <a:pathLst>
                  <a:path extrusionOk="0" h="517" w="27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gf64645194e_0_273"/>
              <p:cNvSpPr/>
              <p:nvPr/>
            </p:nvSpPr>
            <p:spPr>
              <a:xfrm>
                <a:off x="2483" y="2780"/>
                <a:ext cx="147" cy="238"/>
              </a:xfrm>
              <a:custGeom>
                <a:rect b="b" l="l" r="r" t="t"/>
                <a:pathLst>
                  <a:path extrusionOk="0" h="238" w="147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1" name="Google Shape;231;gf64645194e_0_273"/>
          <p:cNvGrpSpPr/>
          <p:nvPr/>
        </p:nvGrpSpPr>
        <p:grpSpPr>
          <a:xfrm>
            <a:off x="3194698" y="3893229"/>
            <a:ext cx="286929" cy="865188"/>
            <a:chOff x="528" y="240"/>
            <a:chExt cx="181" cy="545"/>
          </a:xfrm>
        </p:grpSpPr>
        <p:cxnSp>
          <p:nvCxnSpPr>
            <p:cNvPr id="232" name="Google Shape;232;gf64645194e_0_273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gf64645194e_0_273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" name="Google Shape;234;gf64645194e_0_273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gf64645194e_0_273"/>
          <p:cNvGrpSpPr/>
          <p:nvPr/>
        </p:nvGrpSpPr>
        <p:grpSpPr>
          <a:xfrm>
            <a:off x="408875" y="3909193"/>
            <a:ext cx="287338" cy="863600"/>
            <a:chOff x="2449" y="2688"/>
            <a:chExt cx="181" cy="544"/>
          </a:xfrm>
        </p:grpSpPr>
        <p:cxnSp>
          <p:nvCxnSpPr>
            <p:cNvPr id="236" name="Google Shape;236;gf64645194e_0_273"/>
            <p:cNvCxnSpPr/>
            <p:nvPr/>
          </p:nvCxnSpPr>
          <p:spPr>
            <a:xfrm>
              <a:off x="2459" y="2932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gf64645194e_0_273"/>
            <p:cNvCxnSpPr/>
            <p:nvPr/>
          </p:nvCxnSpPr>
          <p:spPr>
            <a:xfrm>
              <a:off x="2622" y="2932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8" name="Google Shape;238;gf64645194e_0_273"/>
            <p:cNvGrpSpPr/>
            <p:nvPr/>
          </p:nvGrpSpPr>
          <p:grpSpPr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239" name="Google Shape;239;gf64645194e_0_273"/>
              <p:cNvSpPr/>
              <p:nvPr/>
            </p:nvSpPr>
            <p:spPr>
              <a:xfrm>
                <a:off x="2449" y="2688"/>
                <a:ext cx="181" cy="331"/>
              </a:xfrm>
              <a:custGeom>
                <a:rect b="b" l="l" r="r" t="t"/>
                <a:pathLst>
                  <a:path extrusionOk="0" h="517" w="27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gf64645194e_0_273"/>
              <p:cNvSpPr/>
              <p:nvPr/>
            </p:nvSpPr>
            <p:spPr>
              <a:xfrm>
                <a:off x="2483" y="2780"/>
                <a:ext cx="147" cy="238"/>
              </a:xfrm>
              <a:custGeom>
                <a:rect b="b" l="l" r="r" t="t"/>
                <a:pathLst>
                  <a:path extrusionOk="0" h="238" w="147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joroge@microsoft.com</vt:lpwstr>
  </property>
  <property fmtid="{D5CDD505-2E9C-101B-9397-08002B2CF9AE}" pid="5" name="MSIP_Label_f42aa342-8706-4288-bd11-ebb85995028c_SetDate">
    <vt:lpwstr>2021-03-19T19:55:53.4853447Z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229675c8-cd80-4559-84e6-07724323bb6c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